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474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7371CF-607D-43DA-82DF-AC56F32AA30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4EB726D-2F62-4155-BABF-BB2D7937C5B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Ulyssess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Paul Lim and Brittany </a:t>
            </a:r>
            <a:r>
              <a:rPr lang="en-US" dirty="0" err="1" smtClean="0"/>
              <a:t>Griner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05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Reliable, radiation resistance, and spin stabilized</a:t>
            </a:r>
          </a:p>
          <a:p>
            <a:r>
              <a:rPr lang="en-US" dirty="0" smtClean="0"/>
              <a:t>Approximately 370kg (814 pounds)</a:t>
            </a:r>
          </a:p>
          <a:p>
            <a:r>
              <a:rPr lang="en-US" dirty="0" smtClean="0"/>
              <a:t>Box-like main structure 1.65 meter</a:t>
            </a:r>
          </a:p>
          <a:p>
            <a:r>
              <a:rPr lang="en-US" dirty="0" smtClean="0"/>
              <a:t>Earth pointing antenna</a:t>
            </a:r>
          </a:p>
          <a:p>
            <a:r>
              <a:rPr lang="en-US" dirty="0" smtClean="0"/>
              <a:t>Energy requirement</a:t>
            </a:r>
          </a:p>
        </p:txBody>
      </p:sp>
    </p:spTree>
    <p:extLst>
      <p:ext uri="{BB962C8B-B14F-4D97-AF65-F5344CB8AC3E}">
        <p14:creationId xmlns:p14="http://schemas.microsoft.com/office/powerpoint/2010/main" val="103423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 the </a:t>
            </a:r>
            <a:r>
              <a:rPr lang="en-US" dirty="0"/>
              <a:t>region of space above the poles of the </a:t>
            </a:r>
            <a:r>
              <a:rPr lang="en-US" dirty="0" smtClean="0"/>
              <a:t>Sun</a:t>
            </a:r>
            <a:r>
              <a:rPr lang="en-US" dirty="0"/>
              <a:t> </a:t>
            </a:r>
            <a:r>
              <a:rPr lang="en-US" dirty="0" smtClean="0"/>
              <a:t>for the first time.</a:t>
            </a:r>
          </a:p>
          <a:p>
            <a:r>
              <a:rPr lang="en-US" altLang="ko-KR" dirty="0"/>
              <a:t> Study of the Jovian magnetosphere during the Jupiter </a:t>
            </a:r>
            <a:r>
              <a:rPr lang="en-US" altLang="ko-KR" dirty="0" smtClean="0"/>
              <a:t>flyby</a:t>
            </a:r>
          </a:p>
          <a:p>
            <a:r>
              <a:rPr lang="en-US" altLang="ko-KR" dirty="0"/>
              <a:t>the detection of cosmic gamma ray </a:t>
            </a:r>
            <a:r>
              <a:rPr lang="en-US" altLang="ko-KR" dirty="0" smtClean="0"/>
              <a:t>bursts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500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Result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Solar wind speed</a:t>
            </a:r>
          </a:p>
          <a:p>
            <a:r>
              <a:rPr lang="en-US" altLang="ko-KR" dirty="0" smtClean="0"/>
              <a:t>Solar magnetic field strength</a:t>
            </a:r>
          </a:p>
          <a:p>
            <a:r>
              <a:rPr lang="en-US" altLang="ko-KR" dirty="0"/>
              <a:t>Compositional </a:t>
            </a:r>
            <a:r>
              <a:rPr lang="en-US" altLang="ko-KR" dirty="0" smtClean="0"/>
              <a:t>differences </a:t>
            </a:r>
            <a:r>
              <a:rPr lang="en-US" altLang="ko-KR" dirty="0"/>
              <a:t>of </a:t>
            </a:r>
            <a:r>
              <a:rPr lang="en-US" altLang="ko-KR" dirty="0" smtClean="0"/>
              <a:t>fast </a:t>
            </a:r>
            <a:r>
              <a:rPr lang="en-US" altLang="ko-KR" dirty="0"/>
              <a:t>and </a:t>
            </a:r>
            <a:r>
              <a:rPr lang="en-US" altLang="ko-KR" dirty="0" smtClean="0"/>
              <a:t>slow </a:t>
            </a:r>
            <a:r>
              <a:rPr lang="en-US" altLang="ko-KR" dirty="0"/>
              <a:t>s</a:t>
            </a:r>
            <a:r>
              <a:rPr lang="en-US" altLang="ko-KR" dirty="0" smtClean="0"/>
              <a:t>treams</a:t>
            </a:r>
          </a:p>
          <a:p>
            <a:r>
              <a:rPr lang="en-US" altLang="ko-KR" dirty="0"/>
              <a:t>Diffusion of </a:t>
            </a:r>
            <a:r>
              <a:rPr lang="en-US" altLang="ko-KR" dirty="0" smtClean="0"/>
              <a:t>cosmic rays </a:t>
            </a:r>
            <a:r>
              <a:rPr lang="en-US" altLang="ko-KR" dirty="0"/>
              <a:t>in the </a:t>
            </a:r>
            <a:r>
              <a:rPr lang="en-US" altLang="ko-KR" dirty="0" err="1"/>
              <a:t>h</a:t>
            </a:r>
            <a:r>
              <a:rPr lang="en-US" altLang="ko-KR" dirty="0" err="1" smtClean="0"/>
              <a:t>eliosphere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59826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SERUUExQVFRUVGB8aGBgXFxgcGBYYGBgXGBcdGB0XHCYeFxwjHBgXHy8hIycpLCwsGR8xNTAqNSYrLCkBCQoKDgwOGg8PGikkHyQpLCksKS8sKSwsLSkpLCwsKiwsLCksLC0sLCwpLSwqLCwsLCwsKiksLCwsLCwsLCksLP/AABEIAL0BCgMBIgACEQEDEQH/xAAcAAACAgMBAQAAAAAAAAAAAAABAgADBAUGBwj/xABCEAABAgQEAggEBAQFAwUBAAABAhEAAyExBBJBUQVhBhMicYGRofAyscHRByNC4VJikvEUFTNyokNTgmOTstLiJf/EABoBAQADAQEBAAAAAAAAAAAAAAABAgUEAwb/xAAtEQEAAgIBAwEGBQUAAAAAAAAAAQIDETEEEiFBEyIyUWFxBYGh4fAUI0KR0f/aAAwDAQACEQMRAD8A8SIsS/7WpvYwFQ8xIegLXDkWgycMpaghIdRsICmA0PNSxI984D3b39oAEQ0tIq+3qN4bDTShQUACU1qHHlrEWSsu1SbAXc8oBECv3tWIE35eQqzw5QQdPnXwpDTZBSopUCFA5SGq4LEX5QFaoSHJAgHyYecAUKYuwPIu1m0IteFTAggQBgkBhd9dm0b1iAUPKHmTAwYd7kFzW1HAY71PoCzAxsRyNxDYWTnWlI/UQnucs8V5qufvG26K4YzMSgAszmzizCmtSIDLldDJmcpK0gbsdWancXjGxnRmaJapqWmoSe0pLuCSwcKDmuoeOvM4vOmMAwLMXvbTuja4CSlOGRKXQLqp7EOUitvhST5tCB5C0Mjm/gNdPCGmrBUSkZQ5YOaBy3pSFJt8vWAypUuWZSypagsEZEgUL/E50akYxB/v5wUAhjT0vTd9xfnCqFngAU0+kOpYLdlgAHAJq1zV2JiIQogkA5Qz7B7Q+Il5SUdkkKIKkqCgWpQijXqLwFSQzu4pSly4u5oGfeL8RjVKzAlkqIUUgnKVAEBRD1VU1Ne0YTEIyrKSoLYtmBJSeYLVHhCzUgFvqD6iATJR6fXyiEU+vn78Iy+Hz5YmPMSFJNxZgCDRrGjOXuYTHTElaigEJJo9xtAY0EV1gRGgBDJS/vaBEgDlDXq9uVKv5+UTJEgZzuYBwYjsxBhTaC0BCILwxQ3vUXqNKxEU28YBVD2IitwGEWqmGr1LuSa1qPb7QAsMQQ6iQQXoLu45uK8ucBWTcf2i/DyHeoBAoSWDipAJoCzt5aiK0sBv4/t3QEAF3U1HsS50HjAGWE60cGt9CzeMVwQOVrxEqY2ce9oBWrEMFxBQm9dPXx5QDBRZnICrh6FrOIRcFJhQYCR0fQqWOsWr9SUFuRY+dco8Y59ezVHme+Ou/D/hnXda5ZgNSLl9OSD5xEjbTBllM9VrHiA5+aB5xv8Aj+JGHwOJCkqH5YlJOV0uyZRqLEdtVWfR41XDJImYyTLulCiovskkl35IPnGn6b8dVMw4RoucVOC4IQD4gvMB8L7TCIcK8FqPEaIBsLekEitXJuVfqfGBDoQMwzFkkhyA5ANyz1LaOIElIKgC7Eh2Z2erPR4ABFH0dnbWGCGIe3geVR94eU5UGJzKLOSxcnf3cxlYzhypCpktRGeWzsQUmoFDvW/94jfoMAiI798F9TrrDlZOYlyo8n5kvpb1iRWEVY321eIRyhXhyoix0amxv84AoWLKFACzAO5FHOodvB4RoNG5+7QxmPf0YB92AYUgFyez94Uwx5QCXgAYjwcxD1Nb+b18RCwDlm+kFDc/MQkFJgH1r72NrQHprX394AMFzT0gHmzL1U3Olra6CKzyiAwR7b33QETBL+cA90bbo9xdGHUozJQmBSSAFaE0cRMRtFpmI3DUna/7w0uaUnb7EMfME+cSat1EilbQhVb6+++ISedNBUSAEgvRLsKkhnJLC19IQD0hsoYHXUexr9IFIA5taeV4KqiwHd+/02hgoMRXv0A7tXfw5wr1pb+0BFj5Df6x6L0S4QE4JUxSCT2lOZZIASkN2mIFX1jzyRLzKSncgeZaPbV8XMnhP+GyJGdABWFV7as6uy38IIvBW3Dm+i6WTiJxJSUScgP801pQv3qMcP0ldMxMot+WnR2OclbsbHKUhq2vHeyOHleAypLLnTQb1yysreGdUebcXxZmz5incFZbQMKJYaUAgmGK8RVDACTEglM0QGBB74CFW0Op1e/vFZjYcIKc4ze9+6AxlSVAMXy3bR4CluAK0qz0ZhZ7EtXwjuOk07DGSkSgysod2+LkwtHDTDWlm2AqBy+esTMaRE7KSGHfvpSAD5ecMqtff7QyvCoelg70qLxCSTNqOCzv3DuakCoYxGq3OCk0G9fp5a+cA0idlKVULF2Ioe/3rAmznUVMKl2Dgd1NITlEUYCJWR3e2hYJgtAEc9qQVLduQaFCYkAyEEnbvgWhiC1vGA4bnv5fv5wEUd3e1dIhc18fOATvBAo7sXtV+/b1gBrWCDUPUe7bRIgTAB9IaZJKWCgQ4Cg4ZwagjkRCKFaxbNKS2UZWDGruXvyuKcoCthvSDo78hX214twWGVMmJRLDrUQEil/GNsOhGMdupOp+JGl9bxS2StfimIWrS1uIaQRM0bSX0cxZGTqpjXY0S9n7RCfGMqX0KnPlUqUhQuCtz5SwqKzmxxzaF4w5LcVlg8BSlU5CFAdpQr2ndiEpDHVRTp+kVGvpvHJbJIKiQAwdqZiEJsB+nrPKOY4f+Gk1Sv8AUUFBmKZS0gF3cKmFAeOrPBky0Iw6pbBAH5iZoKpisqz+YggkfEapVlqLF48v6zDvXctPS5J9Gn6TY/qurlMxlYfMTtMWFLFRVJzKR5x5s48f7/tHs/EuBonKnTlSVq61A7ExKpQOVaCcpzZgSlIZXwh3ZnjzTj3AuqHWCXMlJKyMi1JURRwQtIYp0rVxc1b0pmpedVlScVqx5hqMIlJWM/wvWMjjaJImnqCSjR7xhKMMzgBq/wBmd6R6687U34KlI3+8D2IKQ9Keg9T9YBF4lBuqoCSKkhtaNXuL+hiZmDCtb+++AoDR/H1L/SC/L223rAMZ7iubzpry7vWLJk50JSQkZB2SlCHOZRUc6hVR2d2FKCMcxYEO+UczWwtqa374AS5Lm7UJqwsCdSHszX0DmkBYDli4qzsC3nQ8oiwDY+lotIBooZSB2dP5hmZLqJdn5jSAoaISx+UZGGwqlHsoUqmlg9iTYDvaLBhGJK5ger5e2qt/h7L96oDDUp3e/wBdYMuWSWSCSdAHPlGWJ8oAlKMxFfzFUu1EpbfVRhJnElkNmypP6UgJHiEgP4vAT/LVD4ymXyUe1/Sl1ekTqJX/AHVf+3/+oxmr79mFywDn0MR62hRoIK1QGZh+LTUOArsk1SUgo59khh4CLTjpS/jkgHUyiU+inB9I1kPl+1tdonaNNinBSVhkTm2TMGWvNQdNuYiqdwiagOUFSf4k9pPgU0jEkSSosNidaAB1GmgAJiyRPUiqFqSrcEilNvGARKKG4IsGvoXL08t4UWjZHjilv1iJczvSEnwKGgAYdekyV/zSPJlDyMNG2uA5ftGRiFoySwlBSpIImKKnCyVEpYMMoCWDOXqeUZKeDFX+mtE3YJUyv6SyvSMTE4ZaKKBGrVYHnzho2u4DiFoxMlUsgL6xOUsCxJayqa6x6fxTEzXWULIL5yDQWIDtR9T4x5j0elvipTB2WDZ/h7VRqKR6jipQLpf4vGwDhzSxjG6+Y9pWPo1eij3Zks9eVSSoJWBQBSUvQBWocNUXjcYLGdWrOgkDVCVqCS9PhXmBb+QpjSY3DKmqSS3ZYjKohTgAPyLACj2HjnTJv5bEdsFzuQQHeuViWNr5t65lp8Q79bll4vpDNCSU1UGcEmoJBokmhIp2VG+8aDGdKC6R+WuY+YllAAlKCUdySGvvaNtw3DqWAmUpKVEqzZ3ISkFki4eoelRbWNJxjoVjeuVknS5qmzFIUElIFQMq60ejPHrj9nMzF9QpPuzvUuw6LcdBwqjNKFTQpkhZqQA9H2H3jQ4fPxLEqGGA/wDUWXyITYZiwCnaiavyDkcfhOHYqfiE4QIKJql1FQB2QFLLfpygkkUMe+cC4LKwGHRIlC1VKaq1m6lc6eAAGkd+Lo6RPc4snUzEz2uZw/4d4PDCspExZupSQxOrJHZSOVe8xyHTroBI6lU/DJEtUsOtKR2VI/UUpJYFIrShAMel49RU59tGtTKDEGyuyRuDQ+hjvi2p8OGY+b5yRhySwBJJYAXL2bd4uw8lcwFiCJaXqpmS7lnvUuw5wuIkBExaFH4CpNnqkkbjUB+/WK5clyAKk6BzXamsdDyIDd7+3iKq7UF76fWNgngqg/WlMqjjOQD/AE1WQz2G0KRIRcrmnkAhPmoFSvIROkba8n++8ZkvhkxQzBOVP8SyEpO7FTA2hv8ANin/AEkolc0h1f1rdQ8CIx1T1EhRUpSwXckk0qKu+8QlldXLS2aZmLMRLS7/APksADvAMGZiwkdmU2gUt1mmzjJ6RiJdagkXJYMHJJPIOS55mDPqspDq7TC7mrCg1O0EDiMUpfxLKthoO4WHgIozQ6qir5nawZmrXe1IRe9uVaecEmQHd1NR6vUuKU8TXaEiQULatKHX67wAeA0SGaAECIDBEBCHgphQYZR5QDTSMxa3e/rr6Q6lg2ASAlmc1YAE1LuTVuewaKgHrBZmP19tAKoxCYIiBTGh7mgIVRlyeNTUhs5I2Uyh5KdvCMN3gzANK07q6wHVdDcQJuLS0lAWErOZJIA7ChUFwbtpUx2GIlkqJKSoOACDQE5gTWpap8SNo4/8NpQOKUTm7MsmnNSQQe8EtzaO9xuHys2ZTqGUm7JuWFAG35bRhddf+/r6Q1+irrF+ZciU1N9otQXv5QkiTqamLZywAST7MZsz6Q0IYsnjQkzAkEoyqCiXVYlTlwXQ7kba9++nypYmDFmfmRkdzlZCQkpYAXJJADVc2rXgOK4x0Tg2Z1JSBvlAfWzBXnFHCsPMnrl4MKUBOWOyzZL5lMa0TmJa7XtHZXpZvrU69J+08ubJeK+XpfQbGy80zFzAVT5wySZSAVmTh0nsjZOY9oks7A6xvcRjpynIlAHQLmNXR8oLRlYXAy8PKSiUnKm3MswqdYSfr9I1vhxaxfLx+TK3u+7NT/nSZs0S1IVh5iEuZSyHUGqpKxSal7kWo4EJLJUrU1icVkIxCcik0SXSQSFoULKSoVSrmPlSNbh+IrwpP+JdcsfDPSNRYTkj4CTTOOydcsU6fHNYmbcz5n9jJaJ49HkHFcVITipzSzMJmrqs9iq1OyUVN/4vKMHE8emqfKerB/TLGUeJHaV/5Exh4hZKiVfEST5ku/jFb+saDl0BOsFCCbQyjrb9m8zeFApBIJsbfaGlHR2cMamutWfUCIlFAaVfUPTcPTxhUqIqCQQaEbjaAKC0EEPUP3d33ghe9SdTo9yd4CV0ano8ApAh5q82pYUSFFyA5LD3rCzEAEgFxuHr5sYQiAJiJvWCkDXwhWgMniGGTLXlQsTAw7SXaociu1oofu9+ECJl5iBAv5e/tAEEGAmAcs7tTavlWHxMxJUShOVJskl28YsxuNVNUCQAwA7IYMmjkDXnFCZd62D11Lig3301gEER2hkh6OG5vduXlAah97QESQ4fxhYZAegbxiN8oB5M8pCglmWGLgWcKo47NUioY6WJg4XDqmKCEpKlKoB8okmWVdlKQTd9WbvZo73odw84fMnKg4hb0JSrKkMcqqHK4BLjXK8eGfN7Ku+Z+T2w4pyW16LOifRubhHWpllYAVLlKClITVVT8JJALB9OcbbC8XSxCnlrYuKEXIfdNN9R5dj0c4QickqC88xMw5wopAExSeyrKi4bsi1raDhsdwPrpc2csLWJctSlkHIgzv1JUwZXaDnIaZ9Iw4v7e0zk+nlqV1jjVfRnTcUQlTBkp7QVlYuxBdwXTUeIDM5fS8W4yFdlCn3YFvN/lGPhJhWAXKgOyHdL8wBZNQnvaJisFlVUEoc1oCRUUahOoHLymuOtbat6On4q7hg8VmnqwKdtSl+At/8AIeojofw3wxmYo51KGVBRKW5GSapIIqGJGVLZX/VHLcamN1aAGAQ1mJJU5J9PlpHrH4dcBEzhRV8Mxc5UxCtUqQ0tB/4HzjSw193/AGzOot70x9nUTOHzB2UziQkAMuWFhhzzpW765j3CNOnEzkhXXSSliQChQWCN2oQDtU/XZcJ411gKVDLOTRaNX3HImK+JTeyCaFVWd2/h8xWLTemOYx78zw8O2bRNmpw2NlLJGcZtASyv6VMbv7vqunWP/wAPw+cXZUwdWnvXQ/8AHNG0lYYTBlWlJHMCOC/EbHyJU8YdUtc2WEhSkCcpPVLIp1dFBLpLlwRWjR7Y4nfl5WlwZxCV7ILAAgmtAC771OwejANGJPkFJrT5GN2rh+Emj8rEqkq/hxCCx2HWSswb/clMel8O/DzBr6rCLExKkyvzZpU/5xBLAAlKBUM5DjvJPrN4rypFdvFR3tBJtuP7x3/SP8FcbhnMsy8SkB/y1NMyuz9Wtia/wlUcEuUUkpUGINXFQ16RaLRPBpYZAEtKgsZiS6dUtYnv+kVO73f3X3vAUIZKlBwNfURKBAy6Agh6gGn08KxJQcNTx07q/OCgKCrEHxdxe1dIGXm29LM7QCAd0Gaa9/1rpaCzA0t6faFUXAoLaa1NTz+0AoEHIb+/HaBDKUHoKd+mztXvgFeJl5iCE/tzhYBlK0G8FCRVy3hc7QCIEAWEOhgC5ILijaVeujFqc+UNJwi1lkpJOgAr4CNjK6Pkf6y0Sf8AeTm7gkOuv+1u6CNtY5ApqG8LNBQkmwfnXn4Rss+Gl6LnEb9hHhdRHgmFVx6Z/wBPLKDf9MAH+tTq9YBsN0cmqYKAl5iMpWWJzMzJ+Jd/0g3gqkYaV8SlzlC6U9hL1spYzHT9EauYskkkuTVzUnxiyRNynMQFAaF2qa/WBpsEdIij/RlSpYH8udRvdUx9z8OWNrw7p9iELUZrTEr+MMnNQAUJBozUIIpRo1n+BlzS0tVa9kMVafCCQJjn+FiwNIwlcOUlV3S7OHoXsoXSX0IEed8dMni0bXpa1PNZ09s4b0owCgEZVCYhLBKwrKsgUpLUQSzJqCY1PF+LLxc0SMOnJJlFjlQkJKqlymgZ3ZD1NTW3NdGcL1mMzfpQCpVSBR0hyPhclhzaOkwckS1zFZCpM3PlrVSgXyZmAC2S+U0ZVHeMLNirivPa1sN5vWJlh4zhokhC2CcyXWnM4Q5YKH8psQ1w4oRGnxvSBKA1VkbfD4k30ttHd9G5xmzwmdLS9anKoKSpC0l6VbKW7xs8cr0h6DTU5TLl5u2QUpUkBlKJlpQpZGdWUhJABZQimG1Jv25efu9smS1Y1Vyip/WqBUgOA9CaJSCSe9he3KPfvw8H/wDMw7Bnl5m2zKUrXvjw3B4eX2gozc+UjKgBLWcHM6lHMwygOaVq0e8dCJSpeBly1pyLlZkKSCTlKVKDOalg0bGOY3qGbl3zI4nhUuasdYVJrRaVKSpN2ZSCFCoDsRHI4rgk1SWGKxCXJbtpWW0DqQCPXSsdVi8YxI5j6xrlEqptaKXxd2SL/JWt+2sx83OYrhS8NImT5mPxITLSSwyVNgBS5LCPKcTxtE1SlzZS5i1FyozASTzeWY6b8TOl3XqGGlHNKlntlNlzLCuqQad78o4ELtyryP1jsrHjy55luZXF8MGJwr5dDNSxbdpVfMR0PD/xOEhxKkqY5RmXMlqWUIBCUkmRUMrVzRIekcKoXenheFCYtqEbl69K/FrCzUZZyJyEu6kJcgsKMULSAQtlA5QKWNxyPS/pBh8bOzAksGC1ITLWRsopKgttFKJLFqMI5HS4py7/AH4wylCpoHNmLNc3sxbziIpETuCbTMaZE7hxylSTmSkOTsHAuHBqRY62irLTMVOzMHral60oKfaK1gDnrS3dXaohBFkLFK9++UFKS9A+WpezA618KRZJlB6LAZJJLK1FqA3JyuaV2hESlFKlBJypbMQCQl6By1HI17oCpn5QBDoArR6b2584lCdR310rYanygEzf3gCCYhEAHgNDZYWA2v8AlCUVmzUo/l+JetMqXKTT9WW8AY6SgMiWV85hIS+hyoU7itc2to1yElRAAcmjAX8BCQRpspvH55SUheRL/DLZAPflYq8SYwBzgKjI4dgFzliXLBUpVhvDhOlKa6+ul2rAB1EZOM4eqVMVLmDKpJry3prFKT5Hlr6bw5EUq40d9H9BF+ASc/ZKKpKXWQEjOgguVMxAJbmNYx1t4n3rETMLnbWmnJ7QGRPYISQEhw7A5lOCUkrf4HuB3bxmYbihWpAUMxsFlwu9AS/aSNlfaNepKK/F5ClS3fRtr6tXZcI4SoqSpwKZ2qSwZrcym2kRM6hMO+6BSAZOIdh1hSM5shQdSQdWU5fwjqejM3NKCRNlzEO3VlNQpb5u0CzAO5rbcxzXC1qXJlhORKCkFWQBxkdwsasXUDqCXF463inAUS1S+oOUrBC7ql/C6SGLEsADViDyrgRiy5bXvjnU7j/jUvfHjrWl+JN0ewyP8Yp1F+rIAANBny9mp/jVbz0G7lLBCSkOlTk0J7AVmBDVJqKchGu6NSxKXNBCAkBLFIsFKJYMP5bRusdhwiWvIHUsACnwhIcJuNjsKxl5qz3dt+Y5/X+er07omd149GBheDyQtc0S5ecqBzBAzFWalWdx8T7gHnGxlkypi3qJl+UxKQFn/aQAH0KD/FGn410mw3DJaDiF9oDMEJDrmzCzlI2TbMogWqSI8Z6YfibicaVJSeolGnVoV2lDTOq6u4MORNY7fw/Bnm8XrxxMz6x9P5rw58+SnD3DGzJaQpalJSAxdRAHmY8o6cfiUkhUjBm7hc4bWIl//by3jzjr1EAKUSBYEkjytEKWcEMXuXcbuI+kirgmxUl+X1On2gFXpaCU1sQPV+dtYCRURdVA5MWBLVB5Ea9oF7aN87Q8kuoO+xYA9nK1Hpb7wigATl9WPnAJM5P4nXXSGkSSoskW9O+FQgkgC5jbql5U5U71O/OImdJiNqJHCwSBmJOwH3je4foCpaXSsPsoFvMfaL+jXC8xdnOn1j0Th2FLAMz70+cc98uvV70xbeL8Y4NOw6ss1JB0IbKoD+Ei/wBI17FtfpHvXGuBpnyVS5gdBsWqlWhTzEeHY/AqkzFy1XQpjsdqa7+MXx5Yv4UyY5ooKEtdzRmsA1XcXsPA8oTwiGIDHs8jz5uYuwSyUhg9coAc5ialnOjmgFoQqJ2pyH0vfWCEk0DmAGbn9Nfp6wCwsM8EJ90gIhTWod9oUQQKw2W3uggBGVg8auUpMyWrKpNiL3jGf23f9/SIA+ttOUBfiscqaszJhzKUak6wEoZ3NLEhnNzR21EU5mh10az3dwbgMKUf71hrQrIMOCKO58Wa7buHY+3isiC3fAQxuuDcSCE/mKBANAS5YhlADS6SNKHaNIQ0F4iY2OswPTGWCUFBSg5gCHOXMXcB6EPofm8dvgOkJmsqUoTAf15gEySWcCWC6SQGLgPYXBjxs174vweOXJVmlqyq3He/0jjy9JFvepOpddOpnXbeNw+k+DT0SpCp+JWmWnOXJLIASEpBv2qgsNXji+m/4q/lSv8ACZgJilfmkDPlSWUUJUGS5I7RDs9BHlXEePTsQEibMKkyx2UWSnfKkUc6m5jM6SMOqlf9qQgMB+tRzK1pQ+7x5Yfw+vd7TN71v0/dS+b/ABp4hqsfi1TFqUqYuYVEkqWSVGty5NT3wqJTgmgDgHerswubH20IKGnrEcjl7vGk51qGBYhw1XuNiK00PpWBMcklRKlFi7u+pJLuGHfasITent3rvEB7JoXpV6AVdw1XdOtG1egFN3s4O+x28oeVhlKcAEtdgbfbvitB0Lt8t/lG86N9KlYMzGQlWcZe0PhHJ4mNb8q2mYjw1MxTuSXJJNbkm7veFmFwKgnZmZqM/cAYJngqJOpew8WOkVKI0/eIWbDCYtS5qSpuylgwaiRTv/aM+UCpZIDnUb93rGkwc3KtJsNfl9Y3SFjMK5VD10fnFLcr1ehdEsAkBIUGcUJpHcYfhrJckdzp0tV2jnujkzES0JACJqQPFQdtfi7hWsdnhkTCAepSFPZgG7ibxl3ru08tGs6qxpeEzoLVYX/SG5m8eIfixhUoxgyiipaa7kOkn09I994jLDpVMYZXYJqQFAOwFKs1frHzt+I/HBisfMKT2EMhLWZLv31Ko9+nrq7wz23VzKa72+VvtCpTEEMqhvpobOGY27jGg4kSQHvZhp57wrDn7H3jJmcSWUlJIKVBIUAlAJCCctQHeprc6vGMRS+tuW8Aoi9M0AfAk83VXyVFAiPAEHlBIoDBR3/s1rxbOl2cmiaOk6E0F9XgKGLX8IhVTbQ84ILfUWiPdhQ7tTWhPdAIIsCdOUITT3y1hkIe1/3annAAKvSIkc4Z2p302tAUfnAW4nF52cAMGoGoN9zzikiC9NPbX3hXgCEe/fjAMMpZtpfzizCyStYSA5V3D50HeYCzDShMnS0pB7RSmrXLA2DM7+EZnHJomYqacwCc5Dl2AT2QzXsI7LgnR1EtMlExSesSsEKACUiYtwnMtYBKANqEij0fzzEyylakqNUqINaEgkFoiJCqSdQaUPfz9fKCmx/bm/OAuYTUknv1cufmYJl0BOtvC/dEhCYJHv2KRF+94UQDpBYkaXvY08tIMyYVFySeZrYMKmAqbdgzhjY2L0pSw9mFCqNAMav7+kMhrNTdq/Nv7RU9PfhDEwDFQI0vzpGdhccGCVimhO2jxrwYgBtBO3snQaclaEtiFJIplYkeBBAaOwxHFhKS5nEgXJJSA25USB4PaPm+WopepSdLgmtbfWLMVmZJUc2cZg6wos6k1qctjQgHwIfjt03dO9umvUajWnpXTP8AFRKgZWFq4YzHoP8AYTfvpHmE6Y7GzBta7kuTXuYRWaw8tBJDAnQU97x00pFI1Dwvebz5Kq2m8ACL8VhigspJSdjtpFDeMXUR4jRAIBgGB1YH3yiFP8vzhWg1gGVQCxetNLhjz18oUQkMBAQh6wXs1G7/ADhXh0po8ACmA0RRghVC2vv6QAV6fOI0MVeQ005+bRF1c07hbX7QBUggA1q9WNxcPrQjzEFMt/3IHqYClmGxKSlaku7Eh92LQFaA/v5QImaGQl/fImA6XBqmS8POmrKkqlpkiVlLDMsnIot+oJlkjujmI2vBphVLxKDYys3cZakqH1HjGpeJlA7QxVvtTl94R4jxCRi6XJcgFhQ1JYFq3307zFLwylcoBYKRF2Cw3WKKXbsqVb+BCl+uVvGKTvATaIIAhn096QBYXNKUvWISXeL8Ri1KYFuwGTQDXleKVLoH2/b6QCkNBPjz/aFKodJgCUlnfkN6fag/tDYXEKQpKkmxcd4/tEVLtXYeYeJMl5RckBRT5NWAyuM8amYpfWTGzM1KRgPEUPvEMREa8QADBUA9KwCYhESAIOaFeI8B/9k=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4" y="1524000"/>
            <a:ext cx="432752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Pictures</a:t>
            </a:r>
            <a:endParaRPr lang="ko-KR" altLang="en-US" dirty="0"/>
          </a:p>
        </p:txBody>
      </p:sp>
      <p:sp>
        <p:nvSpPr>
          <p:cNvPr id="9" name="AutoShape 4" descr="data:image/jpeg;base64,/9j/4AAQSkZJRgABAQAAAQABAAD/2wCEAAkGBxQTEhUUEhQVFhUXFBgYGBgXGBgVGBgXFxUXHBcXFxgcHCgiGBwlHBcYITEhJSkrLi4uHB8zODMsNygtLiwBCgoKDg0OGxAQGywmHyQsLCwsLCwsLCwsLCwsLCwsLSwsLCwsLCwsLCwsLCwsLCwsLCwsLCwsLCwsLCwsLCwsLP/AABEIAL0BCgMBIgACEQEDEQH/xAAcAAABBQEBAQAAAAAAAAAAAAAAAQIDBAUGBwj/xABCEAABAwICBgYHBwMDBAMAAAABAAIRAyEEMQUSQVFhcQYTIoGRoRQyQlKxwfAHM2JygpLRI7LxFaLhQ1PC0mOjs//EABkBAQADAQEAAAAAAAAAAAAAAAABAgMEBf/EAC8RAAICAQMDAQUJAQEAAAAAAAABAhEDEiExBBNBUQUyM2FxFCJCgaGxwdHwkSP/2gAMAwEAAhEDEQA/APDmxty4XSIQgFJSIStEoBEoab2yz4JEoKARCEIATmRImYm8ZxwTUqARCEIAQpa+HcyNZpEgETtByKiQChDmkGDYjMFIhACEJWifPyCARCEIAVyjo8uovrazAGOALSYcdbaBtCpoQAhCeynJgfx3lAFKnJ3AZncEVCJsIH1c8U6q8eq3Ibd53/woyEAiUhIlJQCITiBAvfbwTUAISgJEAIQhAWXYdmyqzvDx/wCKX0Lc+mf1Af3QqzT35/BSYWiXuDQQJ2uMDvKimTaJf9PqbG635SH/ANpKiq0Ht9ZrmzvBE+KjIUlLEvb6r3N5Ej4JuNiMlBM/W5WfT3H1tV35mtPnE+aOvYfWpgfkcW/3awTcbFVKFabSpOye5v5myP3NM/7U8aLc77t1Opwa4T+10HyTUhpZRQpq+Heww9rmn8QI+KhUkAnMeQQRmE1OAEG97QI5zfwQGp0g6QVsWWGsQdRjWCABZoA2BZKUFCARCE6o2CRIMGJFweR3IADimpYSIAQhCAEro2bvNEIhADWkmBmVLUIA1W3947+A4fHwSv7Aj2jnw/COO/w3qBACEIQAhCEAIQhACEs70FAIhCEAJwdaIGYM7bTbz8ggNscrfVk1ACVrZy+oCRCAE+kAXAOMCRJzgbSmIQFjH02NqOFJxewHsuIgkctigJShlibWjaJvOQ25JqAuYbSdVghrzq+6e039pkKw3SFJ33tBv5qXYP7bg+Sy05kbZyOW+LecKrgiykzVGjaNT7muAfcqjUP7hYqrjdFVaXrsMe8Lt8QqSvYHS1Wl6jzHum7fAqKkuHf1JuL5X/CkUi3m6Rw9a1elqO9+na+8t/yit0bJGtQqNqt4QHDcImPhyUd1L3tv96k9tv3dzBSp9ai5phzS07iIKjWhmCEpCRAKB4p76LgAS1wByJBAPI7VY0W3tl0TqNJje7Jg49ojzV7TTW02ik0CWhocfefm505m5LUBiqwOyB7xy/DO3n8M01jdUaxz9kfM8PioiZuUAiliWz2Rq23EyT4x/CiQgBPo1NVwMAwZhwkHmNqYhACUpSLC45XtzTUAIQhAOcBAg3vIjLdfamoVjGVmuILGagDQCJmSMz3qCSuhKAkUkAhaOA0JWrT1bNaMzrNgczNlot6PMZHXVNZ3uU/m8/Id6htIlRbOeaYSLp8Ro2jTzbnkJLj5qoWM2NARSROhmGlAzv8A83yW20gbB4K3Tx0ZsYRu1QloaWcwhdWauHf95QDbZtkJT0SFUThqgy9V38paGlnJpz3SbADKwndxPeruM0RVpGKjQ07AXsE8u0oBgn7BPIg/AqSpC0C87rc01WPQqn/bf+0/woHCLFALbnlfd9ZJ+GxL6btZji07wY/yowpKdUBrgWgkxDpMtjdzQHQYbpEyoAzF0w4e+BccY2cx4J+L6MNe3rMJUD2+6TlwDvkY5rl1YwWNfSdrU3Fp4ZHgRkQsHicd8br5eDZZU9pq/n5GYjDuY7Ve0tO4iO/iOK3NCdHn1KTq2prtBILQYcOzOsBt2W4jPZuaO0y3HtLMSyTTYXk5gtYw7c2mLXn5K1gNIURL8K1tMFuo8vkPc/VB1Wu1gA6ZJ1TAabWCieWSWy3/AEJx4oylTe36mbU0W+n6P1lPUBEuADQCKLJaOz6znEuJ1iSSLZLC0ng6jYq1mENcZH4nP7XMbzK9Ap4gnUFWaeu4GHgOa4AwSHDMS8kSMztlcH0t0h1tbVHqsmOZu4/DwVMOac3VfU0z4YQV3zwYzqhJk3+HLkkcJPPYOeUJqUDius5AIQSkQgBCEIAQhTYbFOYZaSOSA1BoCr6Ia+odUVANbZGq4m/gsVegO+0Sv6B1AJjrIn2o1Sc+a4TEYlzzL3EnihBEllIhCQQhCA7nH6U16nVU4ZSYSGtbAba0gDPJV9HQysBWsD9BZNAlpBGa6XCiligWk6tWBq7idyyao3Rm6bwDmu1wHFrjY59yzQ1brqGIoiHtdqzFjPentp4eq5klzLdonaVK4K6tzAhPprcxGiqYMtfreAVN2CvmAossiuBwVnDVXNMhWMNo8Ew50DetVjcPTbE67tm4K1kNDK9ZlZkVWhx1bSMhwK5+t0aFRs0iA7dvG5a2IrAkxt+oT9HMOuHRYXOyyPZWEvDPPntLSQZBBhTemVBH9R/c8/zZdDp3Rgq1S6nAnMfMLNq9Hqg3FO4lyZuD8FL05xjWh17y1hJHMtz4pPShtpMPLWb8HJ9XRtQez4JtLRlZ06tNxjOAral6kaWJr0jmx7eTwR4FvzSdVTOT4/M0jw1S5RVqLmmHAg8UwqbINvo/Sh77y11JzSafacASCTq5xAIy2re0d0e62hrt12UQ/WDiNYSeze9yYbAG/asroJpB1Ov1bWUnddqMLqk/0wHg6wcLtFh3hu5dn0m0t2dSpqmn6r2ydazZZYugeq7LdeM1y53K0o+f9wdXSqGq5HPtbVa5rGl2rIMOJHaJcBULCB7PWZcLxY87pjRb6byXESST2oGtN5ByPykK7jdOllUPZme0Q6ewCOzTEHIN3zmNoXQaM0lRxtM06jRrRdh/uYfohVcpYUpVt59S8lDNJxT38eh589hFiISLo9L9Gn0Zcx7TTn2jEcHSNUbpkLExODey7mEDfm08nZHxXVCamtUeDknFwdSK4CRCFYqCfUdN7ZAWAGQAyG3jtTEIBxFpnabX4X+tyahCAXWtGxDnEmSZO8pEIATtcxEmJmNknbHcEalp2W8/8JqAEJz2wYkHiMvNNQG4U5j4yMHeEgCBT3KpobWj9OVGWJJHG6lxGKpvzJz4LEDVIwQq6VdlrNWlRpe84dya+nTmzzCpsqTtUzWiNl/FNJOr5DqmrNp705rQTbPio4H1dSMpE2A8p8VNENk7dW2/6zUuJxbi3VEAcNqhaIBlLSIzOSULZFTbks7Sz6tL+pTcdWbg3g/wt1w1SCM9iSrQDqRJEgyPhs70aT5K36HKM6QVJlwB8l2FXSlGthKDKZvrPNUZSZGprcACfPcvPsbh+reW7jblsUbKpGRIVJYYypotjyuD3O+OEo1KQbUIBkxOYGwrGr9FJ+7dK5vXcTmSTzlabNKVKA1WvJd7U3A/APme7fNVinHeMiHkjLlDsfoupSbqBpIPrOHtHcPwjzN90LjNIP8AR6dJ4aIEt7MODQXdonaSSdmQ4rX0f0rdUc1lRgOwkbhcnwlWn08NiGy2AT3f4UdyS+JElRX4WcKSnUapa4OaSCDIIzBW9pDoy5t2GRuWDVpFphwhbRnGXBm4uJ3/AEb6QNxA6urHWQRHs1BF4G/ePoZfSDQL8PNbDFwZ7TWky3+W/Bcox0Q4EhwNotEZEHfK9F6K6eGIbqPjrQL7njeB8QuPJCWCXcx8eUduOcc8e3PnwzhRjw772kx3Fv8ATd4tse9pTvRqT/u6uqfdqjV8KgseZDVt9LejfVTWoj+mfWaPYO8fh+C5RdmPLHJHVE48mJ45aWWcXgalONdpAORzaeThY9xVdzpVnCY2pS9RxDTmM2u3gtNnbMwrQr0Kv3jDRd79MSz9VMm36T3LQzMtCv4rRT2N1xFSn79M6zf1bWnmAqbGlxiRO8mPMqCRDEbZk8otHz8kgCRCAdUbBiQeIyTUIQAhCEBvzaApaNMkEgi2YJgnlvyTZkKalR2wqmowK2aOUQ6QIjjsyzUAp758ErAdg+akrYrqJnLfbkrFKnbL671C0S4bttp+atspAmxtbMR5ILHGmNw8ktOu5tmxfgpKQzG3mh9CBLjyvttkJlRsG2yDD0C503JMm22Myp9USRBECwlRF5abOI2WMWtb4pogk77SeO5CUXXEXm3MbFDrR8+aSezLpTatTZs9advJRZKRk6ew3ZLwATBBkTa1xuOXiVzRXoLqGtScHe6R4rihT6rtOjW9gHgfXI3bhtzyF7LgpLkCTSAn7wi34G/+x8hxNqScTMkkz4yZvKapKlnCu1Q934dUc32P+3XUNOoWmWkg8EpeNUATMkndl2fC/io0B0ujOlDmjVqXGU7e9bLMLQxG0GfJcCrujse6kZBtNxv5LnngXMNmaxyeJGjpro66k46naGaxsPXdTeHNJa5pkHcV6NorSDK4bfPPasvpZoBgJfTjuWWPqKejIXli/FE39AaVZiqUwJ9WozO5F7bWlcT0t0B6M/WZ9089n8J2sPy4clS0JpR2GrB8Wye0bW7e/aF6lWoU8RR1T2qdRsgjjcOG4hc876TLqXus6411OOn7yPGko4q5pfRzsPVdSfmDY7HA5OHNUl6iaatHmtNOmWMDin03a1N5Yd82PAjaOBV8VaFf7wChU99o/puP4mexzFuCyqboIMAwcjkeBhNVrK0XcZgH0TFRkgg6rgZadzmuFjyVJaOjdKmmOreBUonOm7Lm0+yeIU2P0SCzrsOS+ltB9enweN3H/KV6C65MkFACVtMmYBMZwJjnuTVBI55FoEWvxO9NQhAdEyFbpM2j+VBTogyZjzVygHgFoIMxlGSqaVZEaxFrwcwNsbxtQHTwKY5hB2zP1dWKdaxZvIJsJkbZzHdCmytMGMIvHwU7JJ2jlPxULm7hH1sU9B9tXV7zn4qLLJMDU+t3hmnWdd3kYhL1LweyJtt3JGYF5cQ6xAkyNiWT8iKdm0/BSajA2Gkl20R2QNl8yfBWG0WtAMl2e4DzT+uaCIHkbgctiq2FErOp9gyTY5GABbPiZ2JuEYXuGcTzJJV/D6PdUMusJkDbzO5WnYdrO4QBs4gceKJNlrSIHtDGOLjnIA3/APC8+0uD1riSTJm/Jdniq2sbkfIDYuR062Kn6R8SrXbKSWxnIQnObG7IG3ESrGY1PdqwInWvOUcI80xCAEIQgNPQOMLKgEwCu7rhrwATIhea0D2hzC9I0W4uptEDmuLqo01I6ML8HL9JdFNYNZue3ktj7OdL54Z53up/Fzf/AC8U7T2CkOBImLLicHiHUqjXtMOY6RzG/hsRQWfC4MspvFkUkem9OtB9dR61ompSBNs3M9od2fjvXlS960Zim1qTKrMntB5TmDyMheRdMtD+jYlzQIY7ts/KT6vcZHgub2bme+GXK4/lG/XYltlj5MNrScrpFb0ZiqlOoHUjDzLRltttsqpK9Y84DwXe/ZRoTralXEVHObQotAeB/wBRzphh4CCT3b1wK9O+zbSrBo7HUP8AqawqDi0tDT4FvmseonKGNuPJpiipSSZn6X6S1artSgRRpNs1lOGNgcguYx+D1g59y4GSc55rVwdEDZJnwVvGUQ2nUc6wDfHd8lktSexq0q3OKcMrzbja5sfjbemoQus5jrG4UbIHehhLTY/JPGJEXF+SibWDj2ojbIKhJM03RK2d/wASE9r3ZDKMzb5WU9BuqJF2k5z8k95BNiPJQ0WTEZiu87wPmlbitoHkJVijR4SnmlJgkRuso0sakV6WJcLiSd9pHIwpGVa7iYESBfgFaNNmTm+An4KenVY2+qCJyJds5FNI1eiM9ujXmxK0MFhGMF7nbtVhj2uEzA8FAzEAzBaIuZByHDfwU7IbssCqA06vZbti5MDZvWRjMQXQB2d/LcSlxWKcbAQ3iLu3kyqjbm9h5lVu3SLVStgMObE5bAMydi5bpC7+sRuAXYOcGN1tsWvlwHFcJj6mtUcTvV0q2MpbldLKUkQLXk335R8/FNUlAU+Gwj6mtqNJ1WlzuDRmVHTaDMmLHZMmLDvSNeRkSNltyMDUIU+HwznmAEboF3o/o51aq0AWnNd9hqHVGJBhZGhNGFgDmm626OG1wdcwV5vUZNT52OvFGl8zH6UVgW6w3XXBErc6RY2XFjTIlYS6+nhpgYZZWz077J9I6zKmHcbsOuz8rrOHcYP6lofadofrML1oHaomf0OgOH9p7iuD6A4/qcdRJPZe7q3cn2E/q1SveMXgG1KbmOEte0tI4OEFeZ1Uez1KyL6/2d+CXcwuD+n9HzKhT47DOpVH03esx7mHm0kH4KBe0eYCs6Oxz6Lw+mYcJG8EHNrhtB3KslARqwb1DTrQSdQtJ2NNvPIeK18PghiqRNV+pbWDGEOcG3h1S0mdgsuJXSdA6h9ILdjqZ8QQR81GOEU+BknJx5MDEsaHEMcXN3lurPdJUStaUo6laq33ajh4OKqqQdJUB9ppTqZIy+AKt67Se010802pg5dIIaOBuq6fQ2v1I6b6jzAlx3cFN6aLQ2LRAA+OZVTqW68a0jhmp3YR7mhwDQI33UU0NmWm44wBcjbFr+CfSe53LiQs6i15NlYbr5RdNyyUTRfVABG3bme7go2Vn6sz2W8dUcBnfko6GHc7YQeIVunotuZOs7ZnA7gLpTJuKImVy+BPIZeQU7QS7Up7Lkm30OCs0sI1uZF8yB5AWspSadO7R2jmcrbgBkoohz9DKxWGdrXcXGdgMDfJKa94G29u+FJjseTYeAt4qo1ucgl3sgW5yFN1wV3Y3H1oaS7IAn65ri3Gbrd6Q4qwZMk3ceWUcP4WEQrJUZydiITmMmwVuho2o7II2lyRRSSgLcw/RqofW8lvYLozqAOgLKeeEfJeOOTOXwOh3vI1gQOS7LQuixTEAC+8XXRaPwf9K4FhZYmkdIBgJygrhl1EsrcUdCxqG5PiYp24LG0l0iLG7DNgNqyNM6bkkNvIzWA6pIggEzM3nbbkt8XT2rkZyy1wJWqaziTtMpiErWyYFyV2nOLTeWkEGCCCDuIyK+pdE1hVosqDJ7Gu/c0H5r5bq0y0lrgQRmCII5hfQf2f6QnR+HvlTDf2Et+S8/2glpi2dfS220eUfargeq0jVjKo1tTxEH/c0rkWkbb+S9H+2loNag/3mPb+xwI/vK84hdPTS1YosxzR05GhEocfHPikSubGf1OS3MhF1X2bYbXxf5aTj5gfNcqvVPstwTaGExGNq2EGPyUgS4jm636VaPJWfB530hdOKrkf96p/eVnqWvW1y5x9Zzi7O15JtG871EqlkdQcRYXj496kFRrhnPJav+kNOxMqaEbuWCzxN9DKNPDtnsx3qw6k/wB620ZeSmZomMnR8VYpaPIFneKPPElQZBh4aIEj64qcVG7HSTnYR4qWno903M805+ijv8gqvPG+S3bYjXD3hy/wpH4toHHw8k1ui49pA0Ww7yVHfRPaK9fSGUeUT/KrPqz6x7h8ytrD6GBzsFbZoprMgOap3o2TpOZbh3bBASFkTEkxfjwXUnCtPzUbqLArfaIpbLco8bfJ5+dBvqOLnG58uCvYXohOZK61z2NzCKVU5tyWEuom1tsWWKKMXD9GmUzdostVuBpRLREJzMY1z+2qmkdIU2mGHmsnKcnT5L1FcF2nVblCjxGK1W3NlzGJ00A7smwWbjtOudYLSOCTZR5FR0eO6QarHBrjE2OUjlsXJ6S0o6pYWbPiVQq13OzKiXZjwRhuYSyNikoCGidsWOfLL5JFuZilLTeWkEGCDIO4jJNQgJcViX1HufUcXPcZc4mSTvJXrv2eV4wNIcan/wCjv5Xjq9X6EOjBUv1n/wCxy8/2l8JfX+GdnQ/Ef0KH2siWYd251QfuDP8A1Xm69C+0ypNKiPxuPcGifivPmxN8lr0PwF+f7lOr+K/y/YRCv46rRM6jIJgzeBtNp7slVwuGdUcGMBc4mwH1ZdZzFnQ2jHYis2kzabn3WjNx+ty7zp9pZtDC08DRsCG6w3U25A8XOE9x3o0fSpaNw5e+HVDnHtO2MbwH8lee6Qxj61R1R5lzjJ+QHACyu/ur5mSep34RXQlIjNIqGp6b6eHOiRCuVMa0ZxdcUJYYmVbrVyQFx/ZlaOjuM6WkGm8q07DZGYXJYeuZhaDsW7VhTLBT2ZZTN0sA9pMqETMysDrSReUgrRcTPMpHCvIc2b/pTRt2xz8VDV0kBl9d6wcXizkbqjitIlgBAzVuykR3Dr2aQJEkwOfyTsTpZoETdcNT0q5xJgKlW0o9zje9/JUeFN7Dunbf6sBmVE3SUuklcKwl5lziohiHCwJT7MvUh5WdZpPTjS6JCq4rpFDdVpXP0qQOaieLnmtI4IcehRzkan+uPGWaonEOe7tPicyZgc4BKhzO5KGrVQiuEUtsbKRCdqq5AgKQqxiKGrF8wpa2EDRNzkq6kTpZUY6CDAPA5HwTU58JGhWKgDGX1KRLOxIgFcvVdBN1cNRb/wDG0+In5rypokr2BrAIAyAgdy872i/uxR6HQL70mch9ob5NBvB58S0fJccQuk6fPnEgbG02gd5J+aodHdFtrvIcSA0SQMzwnYurpI1iijm6qX/rJlPR+j31narBzJsBxJXa4OjRwNIvcZdkXe04+60bBw8VaqMbh6LixohjSdUWmN5+a4DSOkH1nazzyGwDcAuylD6nH7/0JtM6VfiH6zrAWa3Y0fzvKogEX4+aahZN2apUSV6znuLnGScyo0IQH//Z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" name="AutoShape 6" descr="data:image/jpeg;base64,/9j/4AAQSkZJRgABAQAAAQABAAD/2wCEAAkGBxQTEhUUEhQVFhUXFBgYGBgXGBgVGBgXFxUXHBcXFxgcHCgiGBwlHBcYITEhJSkrLi4uHB8zODMsNygtLiwBCgoKDg0OGxAQGywmHyQsLCwsLCwsLCwsLCwsLCwsLSwsLCwsLCwsLCwsLCwsLCwsLCwsLCwsLCwsLCwsLCwsLP/AABEIAL0BCgMBIgACEQEDEQH/xAAcAAABBQEBAQAAAAAAAAAAAAAAAQIDBAUGBwj/xABCEAABAwICBgYHBwMDBAMAAAABAAIRAyEEMQUSQVFhcQYTIoGRoRQyQlKxwfAHM2JygpLRI7LxFaLhQ1PC0mOjs//EABkBAQADAQEAAAAAAAAAAAAAAAABAgMEBf/EAC8RAAICAQMDAQUJAQEAAAAAAAABAhEDEiExBBNBUQUyM2FxFCJCgaGxwdHwkSP/2gAMAwEAAhEDEQA/APDmxty4XSIQgFJSIStEoBEoab2yz4JEoKARCEIATmRImYm8ZxwTUqARCEIAQpa+HcyNZpEgETtByKiQChDmkGDYjMFIhACEJWifPyCARCEIAVyjo8uovrazAGOALSYcdbaBtCpoQAhCeynJgfx3lAFKnJ3AZncEVCJsIH1c8U6q8eq3Ibd53/woyEAiUhIlJQCITiBAvfbwTUAISgJEAIQhAWXYdmyqzvDx/wCKX0Lc+mf1Af3QqzT35/BSYWiXuDQQJ2uMDvKimTaJf9PqbG635SH/ANpKiq0Ht9ZrmzvBE+KjIUlLEvb6r3N5Ej4JuNiMlBM/W5WfT3H1tV35mtPnE+aOvYfWpgfkcW/3awTcbFVKFabSpOye5v5myP3NM/7U8aLc77t1Opwa4T+10HyTUhpZRQpq+Heww9rmn8QI+KhUkAnMeQQRmE1OAEG97QI5zfwQGp0g6QVsWWGsQdRjWCABZoA2BZKUFCARCE6o2CRIMGJFweR3IADimpYSIAQhCAEro2bvNEIhADWkmBmVLUIA1W3947+A4fHwSv7Aj2jnw/COO/w3qBACEIQAhCEAIQhACEs70FAIhCEAJwdaIGYM7bTbz8ggNscrfVk1ACVrZy+oCRCAE+kAXAOMCRJzgbSmIQFjH02NqOFJxewHsuIgkctigJShlibWjaJvOQ25JqAuYbSdVghrzq+6e039pkKw3SFJ33tBv5qXYP7bg+Sy05kbZyOW+LecKrgiykzVGjaNT7muAfcqjUP7hYqrjdFVaXrsMe8Lt8QqSvYHS1Wl6jzHum7fAqKkuHf1JuL5X/CkUi3m6Rw9a1elqO9+na+8t/yit0bJGtQqNqt4QHDcImPhyUd1L3tv96k9tv3dzBSp9ai5phzS07iIKjWhmCEpCRAKB4p76LgAS1wByJBAPI7VY0W3tl0TqNJje7Jg49ojzV7TTW02ik0CWhocfefm505m5LUBiqwOyB7xy/DO3n8M01jdUaxz9kfM8PioiZuUAiliWz2Rq23EyT4x/CiQgBPo1NVwMAwZhwkHmNqYhACUpSLC45XtzTUAIQhAOcBAg3vIjLdfamoVjGVmuILGagDQCJmSMz3qCSuhKAkUkAhaOA0JWrT1bNaMzrNgczNlot6PMZHXVNZ3uU/m8/Id6htIlRbOeaYSLp8Ro2jTzbnkJLj5qoWM2NARSROhmGlAzv8A83yW20gbB4K3Tx0ZsYRu1QloaWcwhdWauHf95QDbZtkJT0SFUThqgy9V38paGlnJpz3SbADKwndxPeruM0RVpGKjQ07AXsE8u0oBgn7BPIg/AqSpC0C87rc01WPQqn/bf+0/woHCLFALbnlfd9ZJ+GxL6btZji07wY/yowpKdUBrgWgkxDpMtjdzQHQYbpEyoAzF0w4e+BccY2cx4J+L6MNe3rMJUD2+6TlwDvkY5rl1YwWNfSdrU3Fp4ZHgRkQsHicd8br5eDZZU9pq/n5GYjDuY7Ve0tO4iO/iOK3NCdHn1KTq2prtBILQYcOzOsBt2W4jPZuaO0y3HtLMSyTTYXk5gtYw7c2mLXn5K1gNIURL8K1tMFuo8vkPc/VB1Wu1gA6ZJ1TAabWCieWSWy3/AEJx4oylTe36mbU0W+n6P1lPUBEuADQCKLJaOz6znEuJ1iSSLZLC0ng6jYq1mENcZH4nP7XMbzK9Ap4gnUFWaeu4GHgOa4AwSHDMS8kSMztlcH0t0h1tbVHqsmOZu4/DwVMOac3VfU0z4YQV3zwYzqhJk3+HLkkcJPPYOeUJqUDius5AIQSkQgBCEIAQhTYbFOYZaSOSA1BoCr6Ia+odUVANbZGq4m/gsVegO+0Sv6B1AJjrIn2o1Sc+a4TEYlzzL3EnihBEllIhCQQhCA7nH6U16nVU4ZSYSGtbAba0gDPJV9HQysBWsD9BZNAlpBGa6XCiligWk6tWBq7idyyao3Rm6bwDmu1wHFrjY59yzQ1brqGIoiHtdqzFjPentp4eq5klzLdonaVK4K6tzAhPprcxGiqYMtfreAVN2CvmAossiuBwVnDVXNMhWMNo8Ew50DetVjcPTbE67tm4K1kNDK9ZlZkVWhx1bSMhwK5+t0aFRs0iA7dvG5a2IrAkxt+oT9HMOuHRYXOyyPZWEvDPPntLSQZBBhTemVBH9R/c8/zZdDp3Rgq1S6nAnMfMLNq9Hqg3FO4lyZuD8FL05xjWh17y1hJHMtz4pPShtpMPLWb8HJ9XRtQez4JtLRlZ06tNxjOAral6kaWJr0jmx7eTwR4FvzSdVTOT4/M0jw1S5RVqLmmHAg8UwqbINvo/Sh77y11JzSafacASCTq5xAIy2re0d0e62hrt12UQ/WDiNYSeze9yYbAG/asroJpB1Ov1bWUnddqMLqk/0wHg6wcLtFh3hu5dn0m0t2dSpqmn6r2ydazZZYugeq7LdeM1y53K0o+f9wdXSqGq5HPtbVa5rGl2rIMOJHaJcBULCB7PWZcLxY87pjRb6byXESST2oGtN5ByPykK7jdOllUPZme0Q6ewCOzTEHIN3zmNoXQaM0lRxtM06jRrRdh/uYfohVcpYUpVt59S8lDNJxT38eh589hFiISLo9L9Gn0Zcx7TTn2jEcHSNUbpkLExODey7mEDfm08nZHxXVCamtUeDknFwdSK4CRCFYqCfUdN7ZAWAGQAyG3jtTEIBxFpnabX4X+tyahCAXWtGxDnEmSZO8pEIATtcxEmJmNknbHcEalp2W8/8JqAEJz2wYkHiMvNNQG4U5j4yMHeEgCBT3KpobWj9OVGWJJHG6lxGKpvzJz4LEDVIwQq6VdlrNWlRpe84dya+nTmzzCpsqTtUzWiNl/FNJOr5DqmrNp705rQTbPio4H1dSMpE2A8p8VNENk7dW2/6zUuJxbi3VEAcNqhaIBlLSIzOSULZFTbks7Sz6tL+pTcdWbg3g/wt1w1SCM9iSrQDqRJEgyPhs70aT5K36HKM6QVJlwB8l2FXSlGthKDKZvrPNUZSZGprcACfPcvPsbh+reW7jblsUbKpGRIVJYYypotjyuD3O+OEo1KQbUIBkxOYGwrGr9FJ+7dK5vXcTmSTzlabNKVKA1WvJd7U3A/APme7fNVinHeMiHkjLlDsfoupSbqBpIPrOHtHcPwjzN90LjNIP8AR6dJ4aIEt7MODQXdonaSSdmQ4rX0f0rdUc1lRgOwkbhcnwlWn08NiGy2AT3f4UdyS+JElRX4WcKSnUapa4OaSCDIIzBW9pDoy5t2GRuWDVpFphwhbRnGXBm4uJ3/AEb6QNxA6urHWQRHs1BF4G/ePoZfSDQL8PNbDFwZ7TWky3+W/Bcox0Q4EhwNotEZEHfK9F6K6eGIbqPjrQL7njeB8QuPJCWCXcx8eUduOcc8e3PnwzhRjw772kx3Fv8ATd4tse9pTvRqT/u6uqfdqjV8KgseZDVt9LejfVTWoj+mfWaPYO8fh+C5RdmPLHJHVE48mJ45aWWcXgalONdpAORzaeThY9xVdzpVnCY2pS9RxDTmM2u3gtNnbMwrQr0Kv3jDRd79MSz9VMm36T3LQzMtCv4rRT2N1xFSn79M6zf1bWnmAqbGlxiRO8mPMqCRDEbZk8otHz8kgCRCAdUbBiQeIyTUIQAhCEBvzaApaNMkEgi2YJgnlvyTZkKalR2wqmowK2aOUQ6QIjjsyzUAp758ErAdg+akrYrqJnLfbkrFKnbL671C0S4bttp+atspAmxtbMR5ILHGmNw8ktOu5tmxfgpKQzG3mh9CBLjyvttkJlRsG2yDD0C503JMm22Myp9USRBECwlRF5abOI2WMWtb4pogk77SeO5CUXXEXm3MbFDrR8+aSezLpTatTZs9advJRZKRk6ew3ZLwATBBkTa1xuOXiVzRXoLqGtScHe6R4rihT6rtOjW9gHgfXI3bhtzyF7LgpLkCTSAn7wi34G/+x8hxNqScTMkkz4yZvKapKlnCu1Q934dUc32P+3XUNOoWmWkg8EpeNUATMkndl2fC/io0B0ujOlDmjVqXGU7e9bLMLQxG0GfJcCrujse6kZBtNxv5LnngXMNmaxyeJGjpro66k46naGaxsPXdTeHNJa5pkHcV6NorSDK4bfPPasvpZoBgJfTjuWWPqKejIXli/FE39AaVZiqUwJ9WozO5F7bWlcT0t0B6M/WZ9089n8J2sPy4clS0JpR2GrB8Wye0bW7e/aF6lWoU8RR1T2qdRsgjjcOG4hc876TLqXus6411OOn7yPGko4q5pfRzsPVdSfmDY7HA5OHNUl6iaatHmtNOmWMDin03a1N5Yd82PAjaOBV8VaFf7wChU99o/puP4mexzFuCyqboIMAwcjkeBhNVrK0XcZgH0TFRkgg6rgZadzmuFjyVJaOjdKmmOreBUonOm7Lm0+yeIU2P0SCzrsOS+ltB9enweN3H/KV6C65MkFACVtMmYBMZwJjnuTVBI55FoEWvxO9NQhAdEyFbpM2j+VBTogyZjzVygHgFoIMxlGSqaVZEaxFrwcwNsbxtQHTwKY5hB2zP1dWKdaxZvIJsJkbZzHdCmytMGMIvHwU7JJ2jlPxULm7hH1sU9B9tXV7zn4qLLJMDU+t3hmnWdd3kYhL1LweyJtt3JGYF5cQ6xAkyNiWT8iKdm0/BSajA2Gkl20R2QNl8yfBWG0WtAMl2e4DzT+uaCIHkbgctiq2FErOp9gyTY5GABbPiZ2JuEYXuGcTzJJV/D6PdUMusJkDbzO5WnYdrO4QBs4gceKJNlrSIHtDGOLjnIA3/APC8+0uD1riSTJm/Jdniq2sbkfIDYuR062Kn6R8SrXbKSWxnIQnObG7IG3ESrGY1PdqwInWvOUcI80xCAEIQgNPQOMLKgEwCu7rhrwATIhea0D2hzC9I0W4uptEDmuLqo01I6ML8HL9JdFNYNZue3ktj7OdL54Z53up/Fzf/AC8U7T2CkOBImLLicHiHUqjXtMOY6RzG/hsRQWfC4MspvFkUkem9OtB9dR61ompSBNs3M9od2fjvXlS960Zim1qTKrMntB5TmDyMheRdMtD+jYlzQIY7ts/KT6vcZHgub2bme+GXK4/lG/XYltlj5MNrScrpFb0ZiqlOoHUjDzLRltttsqpK9Y84DwXe/ZRoTralXEVHObQotAeB/wBRzphh4CCT3b1wK9O+zbSrBo7HUP8AqawqDi0tDT4FvmseonKGNuPJpiipSSZn6X6S1artSgRRpNs1lOGNgcguYx+D1g59y4GSc55rVwdEDZJnwVvGUQ2nUc6wDfHd8lktSexq0q3OKcMrzbja5sfjbemoQus5jrG4UbIHehhLTY/JPGJEXF+SibWDj2ojbIKhJM03RK2d/wASE9r3ZDKMzb5WU9BuqJF2k5z8k95BNiPJQ0WTEZiu87wPmlbitoHkJVijR4SnmlJgkRuso0sakV6WJcLiSd9pHIwpGVa7iYESBfgFaNNmTm+An4KenVY2+qCJyJds5FNI1eiM9ujXmxK0MFhGMF7nbtVhj2uEzA8FAzEAzBaIuZByHDfwU7IbssCqA06vZbti5MDZvWRjMQXQB2d/LcSlxWKcbAQ3iLu3kyqjbm9h5lVu3SLVStgMObE5bAMydi5bpC7+sRuAXYOcGN1tsWvlwHFcJj6mtUcTvV0q2MpbldLKUkQLXk335R8/FNUlAU+Gwj6mtqNJ1WlzuDRmVHTaDMmLHZMmLDvSNeRkSNltyMDUIU+HwznmAEboF3o/o51aq0AWnNd9hqHVGJBhZGhNGFgDmm626OG1wdcwV5vUZNT52OvFGl8zH6UVgW6w3XXBErc6RY2XFjTIlYS6+nhpgYZZWz077J9I6zKmHcbsOuz8rrOHcYP6lofadofrML1oHaomf0OgOH9p7iuD6A4/qcdRJPZe7q3cn2E/q1SveMXgG1KbmOEte0tI4OEFeZ1Uez1KyL6/2d+CXcwuD+n9HzKhT47DOpVH03esx7mHm0kH4KBe0eYCs6Oxz6Lw+mYcJG8EHNrhtB3KslARqwb1DTrQSdQtJ2NNvPIeK18PghiqRNV+pbWDGEOcG3h1S0mdgsuJXSdA6h9ILdjqZ8QQR81GOEU+BknJx5MDEsaHEMcXN3lurPdJUStaUo6laq33ajh4OKqqQdJUB9ppTqZIy+AKt67Se010802pg5dIIaOBuq6fQ2v1I6b6jzAlx3cFN6aLQ2LRAA+OZVTqW68a0jhmp3YR7mhwDQI33UU0NmWm44wBcjbFr+CfSe53LiQs6i15NlYbr5RdNyyUTRfVABG3bme7go2Vn6sz2W8dUcBnfko6GHc7YQeIVunotuZOs7ZnA7gLpTJuKImVy+BPIZeQU7QS7Up7Lkm30OCs0sI1uZF8yB5AWspSadO7R2jmcrbgBkoohz9DKxWGdrXcXGdgMDfJKa94G29u+FJjseTYeAt4qo1ucgl3sgW5yFN1wV3Y3H1oaS7IAn65ri3Gbrd6Q4qwZMk3ceWUcP4WEQrJUZydiITmMmwVuho2o7II2lyRRSSgLcw/RqofW8lvYLozqAOgLKeeEfJeOOTOXwOh3vI1gQOS7LQuixTEAC+8XXRaPwf9K4FhZYmkdIBgJygrhl1EsrcUdCxqG5PiYp24LG0l0iLG7DNgNqyNM6bkkNvIzWA6pIggEzM3nbbkt8XT2rkZyy1wJWqaziTtMpiErWyYFyV2nOLTeWkEGCCCDuIyK+pdE1hVosqDJ7Gu/c0H5r5bq0y0lrgQRmCII5hfQf2f6QnR+HvlTDf2Et+S8/2glpi2dfS220eUfargeq0jVjKo1tTxEH/c0rkWkbb+S9H+2loNag/3mPb+xwI/vK84hdPTS1YosxzR05GhEocfHPikSubGf1OS3MhF1X2bYbXxf5aTj5gfNcqvVPstwTaGExGNq2EGPyUgS4jm636VaPJWfB530hdOKrkf96p/eVnqWvW1y5x9Zzi7O15JtG871EqlkdQcRYXj496kFRrhnPJav+kNOxMqaEbuWCzxN9DKNPDtnsx3qw6k/wB620ZeSmZomMnR8VYpaPIFneKPPElQZBh4aIEj64qcVG7HSTnYR4qWno903M805+ijv8gqvPG+S3bYjXD3hy/wpH4toHHw8k1ui49pA0Ww7yVHfRPaK9fSGUeUT/KrPqz6x7h8ytrD6GBzsFbZoprMgOap3o2TpOZbh3bBASFkTEkxfjwXUnCtPzUbqLArfaIpbLco8bfJ5+dBvqOLnG58uCvYXohOZK61z2NzCKVU5tyWEuom1tsWWKKMXD9GmUzdostVuBpRLREJzMY1z+2qmkdIU2mGHmsnKcnT5L1FcF2nVblCjxGK1W3NlzGJ00A7smwWbjtOudYLSOCTZR5FR0eO6QarHBrjE2OUjlsXJ6S0o6pYWbPiVQq13OzKiXZjwRhuYSyNikoCGidsWOfLL5JFuZilLTeWkEGCDIO4jJNQgJcViX1HufUcXPcZc4mSTvJXrv2eV4wNIcan/wCjv5Xjq9X6EOjBUv1n/wCxy8/2l8JfX+GdnQ/Ef0KH2siWYd251QfuDP8A1Xm69C+0ypNKiPxuPcGifivPmxN8lr0PwF+f7lOr+K/y/YRCv46rRM6jIJgzeBtNp7slVwuGdUcGMBc4mwH1ZdZzFnQ2jHYis2kzabn3WjNx+ty7zp9pZtDC08DRsCG6w3U25A8XOE9x3o0fSpaNw5e+HVDnHtO2MbwH8lee6Qxj61R1R5lzjJ+QHACyu/ur5mSep34RXQlIjNIqGp6b6eHOiRCuVMa0ZxdcUJYYmVbrVyQFx/ZlaOjuM6WkGm8q07DZGYXJYeuZhaDsW7VhTLBT2ZZTN0sA9pMqETMysDrSReUgrRcTPMpHCvIc2b/pTRt2xz8VDV0kBl9d6wcXizkbqjitIlgBAzVuykR3Dr2aQJEkwOfyTsTpZoETdcNT0q5xJgKlW0o9zje9/JUeFN7Dunbf6sBmVE3SUuklcKwl5lziohiHCwJT7MvUh5WdZpPTjS6JCq4rpFDdVpXP0qQOaieLnmtI4IcehRzkan+uPGWaonEOe7tPicyZgc4BKhzO5KGrVQiuEUtsbKRCdqq5AgKQqxiKGrF8wpa2EDRNzkq6kTpZUY6CDAPA5HwTU58JGhWKgDGX1KRLOxIgFcvVdBN1cNRb/wDG0+In5rypokr2BrAIAyAgdy872i/uxR6HQL70mch9ob5NBvB58S0fJccQuk6fPnEgbG02gd5J+aodHdFtrvIcSA0SQMzwnYurpI1iijm6qX/rJlPR+j31narBzJsBxJXa4OjRwNIvcZdkXe04+60bBw8VaqMbh6LixohjSdUWmN5+a4DSOkH1nazzyGwDcAuylD6nH7/0JtM6VfiH6zrAWa3Y0fzvKogEX4+aahZN2apUSV6znuLnGScyo0IQH//Z"/>
          <p:cNvSpPr>
            <a:spLocks noChangeAspect="1" noChangeArrowheads="1"/>
          </p:cNvSpPr>
          <p:nvPr/>
        </p:nvSpPr>
        <p:spPr bwMode="auto">
          <a:xfrm>
            <a:off x="4730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441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2766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990600"/>
            <a:ext cx="3149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124200"/>
            <a:ext cx="44481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78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4324350" cy="30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10000"/>
            <a:ext cx="2864327" cy="275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3729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242</TotalTime>
  <Words>76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Ulyssess</vt:lpstr>
      <vt:lpstr>SPACE CRAFT</vt:lpstr>
      <vt:lpstr>Scientific objectives</vt:lpstr>
      <vt:lpstr>The Result</vt:lpstr>
      <vt:lpstr>Pictures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Ulyssess</dc:title>
  <dc:creator>vci</dc:creator>
  <cp:lastModifiedBy>vci</cp:lastModifiedBy>
  <cp:revision>11</cp:revision>
  <dcterms:created xsi:type="dcterms:W3CDTF">2013-10-17T13:36:53Z</dcterms:created>
  <dcterms:modified xsi:type="dcterms:W3CDTF">2013-10-18T12:56:52Z</dcterms:modified>
</cp:coreProperties>
</file>